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8" r:id="rId4"/>
    <p:sldId id="257" r:id="rId5"/>
    <p:sldId id="260" r:id="rId6"/>
    <p:sldId id="261" r:id="rId7"/>
    <p:sldId id="259" r:id="rId8"/>
    <p:sldId id="262" r:id="rId9"/>
    <p:sldId id="265" r:id="rId10"/>
    <p:sldId id="266" r:id="rId11"/>
    <p:sldId id="267" r:id="rId12"/>
    <p:sldId id="264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DEDE"/>
    <a:srgbClr val="E62245"/>
    <a:srgbClr val="6E1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1"/>
    <p:restoredTop sz="94694"/>
  </p:normalViewPr>
  <p:slideViewPr>
    <p:cSldViewPr snapToGrid="0">
      <p:cViewPr varScale="1">
        <p:scale>
          <a:sx n="103" d="100"/>
          <a:sy n="103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1230C1-B2D7-EC03-F23E-FB9CE7036F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 b="1" i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64431D9-7BC6-1AC8-17EC-BF9050E306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F17E7B2-B635-F02C-105F-2E1E790A4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81C90EA-1CF7-FC36-19C8-A7D3B1B9C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62408D5-D562-7286-CAFC-E6EECE96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FC8F8743-63B6-FF0F-C1D1-043F75110C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2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E66DAE-5D25-416A-D28B-E2BC0F06F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 i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7D07503-4426-2537-3330-B18F4805A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3F8E27-2AFB-A1A6-32A0-79A55BD2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E5D122-582F-9CFC-970E-AFE165B1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3B33FB-E2AA-590F-BC79-6D713415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3982A43B-6B11-2C8F-1D49-C09294CE88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56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7E8E07DE-2DC6-5A14-D32B-82AA2ED7C8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4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724309F-27B1-C415-6FFA-FD95E87E2A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78F71B-DC64-CAE0-0EA2-BF244A8F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36CD5AC-F73E-6B21-979F-68FA8332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61983E6-3D3D-377F-8857-A9ABB484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A2FB73A2-3110-CE40-6E24-DD49D8ECAD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948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8DF5270-9EEE-1BCB-78D2-674EE3C1F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946" y="410368"/>
            <a:ext cx="9574427" cy="1325563"/>
          </a:xfrm>
        </p:spPr>
        <p:txBody>
          <a:bodyPr>
            <a:normAutofit/>
          </a:bodyPr>
          <a:lstStyle>
            <a:lvl1pPr>
              <a:defRPr sz="3600" b="1" i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0F55EC-3198-A741-4222-73364878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946" y="1825625"/>
            <a:ext cx="9123854" cy="4351338"/>
          </a:xfrm>
        </p:spPr>
        <p:txBody>
          <a:bodyPr/>
          <a:lstStyle>
            <a:lvl2pPr>
              <a:buClr>
                <a:srgbClr val="E62245"/>
              </a:buClr>
              <a:buSzPct val="140000"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E62245"/>
              </a:buClr>
              <a:buSzPct val="140000"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E62245"/>
              </a:buClr>
              <a:buSzPct val="140000"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E62245"/>
              </a:buClr>
              <a:buSzPct val="140000"/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7E6858D-5488-CEF4-B826-E5A3A263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7E55B8F-5EA5-D619-39E7-BE8C1DEE1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08DC31-CB91-0B6E-B52A-83E813F48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D80B2A17-8036-A373-F622-0939C9175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9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CB349-E9F3-5E67-5247-D05D6524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3600" b="1" i="0" kern="1200" dirty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46CB102-9B6F-AE3D-4631-040BD88CE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F56B2E-A556-1C6D-C1BB-BD4F51046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4FDFF99-0CFD-3F06-5FA5-6F9BFC76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12327C-3BA4-536A-50FF-867B9D6F4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4E81AA4B-756E-A705-A4A5-45C608661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6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B07EE-0520-A000-66C4-032EB761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3600" b="1" i="0" kern="1200" dirty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78B59F-DD48-71F2-4FD6-094016848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201BE46-A8F9-B952-BB53-4ADC16815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E62245"/>
              </a:buClr>
              <a:buSzPct val="140000"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6BE969F-EA1E-B432-F054-CB6B3A06C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42763A0-6AAC-FCBE-E237-E453EAB3C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0E67071-1C0A-9B31-7821-12408906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9CAFF373-B0AE-068F-41D1-07BDA36E75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6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795566-8B7D-C4CD-3160-0C2CD057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372" y="365125"/>
            <a:ext cx="9251015" cy="1325563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3600" b="1" i="0" kern="1200" dirty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152BBE9-B1A3-5792-8E89-A86EF614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22F02B9-86EA-3911-7BDB-803E92EFB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E4B51A6-E547-2F04-9FF0-25AC8AEA3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sv-SE" sz="2400" b="1" i="0" kern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1F98F3-3453-FD1A-43AB-62766A804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7196EA7-8FB2-EB24-F648-376013CE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E56AB1B-7B10-8BA4-CDE4-5E557F10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254DACC-5FD7-230B-72C7-BFAA2FB87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0D47E4AA-B335-3C45-D956-75047864DD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1B05AA-7200-28E1-DE44-AB203621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3600" b="1" i="0" kern="1200" dirty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49A9E24-CCAF-9851-8E8F-C06CA4F9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EC95B83-A55C-9473-DCDB-C8EFB9BD2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528FA17-EA03-2128-2C37-87CAD4CA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Bildobjekt 5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F8CE1D90-EBD6-B68D-A25C-E3AB3AA128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8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772E2390-48E7-D212-4364-9362C3130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07672D0-3D8D-E620-4FB9-7925FC8E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9049FF-6C9C-E7FA-0E02-C5B6DCF9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Bildobjekt 4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04B8FEF2-EF99-0D34-64A1-7EF7237CB3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75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4FD5E1-F416-F07B-D1A0-A65CACB90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378" y="413360"/>
            <a:ext cx="3181611" cy="1916482"/>
          </a:xfrm>
        </p:spPr>
        <p:txBody>
          <a:bodyPr anchor="b"/>
          <a:lstStyle>
            <a:lvl1pPr>
              <a:defRPr sz="3200" b="1" i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A45FFE-F9EB-E3BF-FE27-5EA1E987E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E62245"/>
              </a:buClr>
              <a:buSzPct val="140000"/>
              <a:defRPr sz="32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Clr>
                <a:srgbClr val="E62245"/>
              </a:buClr>
              <a:buSzPct val="140000"/>
              <a:defRPr sz="2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buClr>
                <a:srgbClr val="E62245"/>
              </a:buClr>
              <a:buSzPct val="140000"/>
              <a:defRPr sz="24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buClr>
                <a:srgbClr val="E62245"/>
              </a:buClr>
              <a:buSzPct val="140000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buClr>
                <a:srgbClr val="E62245"/>
              </a:buClr>
              <a:buSzPct val="140000"/>
              <a:defRPr sz="20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7F68C4-2D60-A293-9AF5-7E3FE883A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5101"/>
            <a:ext cx="4208201" cy="3413886"/>
          </a:xfrm>
        </p:spPr>
        <p:txBody>
          <a:bodyPr/>
          <a:lstStyle>
            <a:lvl1pPr marL="0" indent="0">
              <a:buNone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BB658-E9FA-1359-2837-A2B71741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C0A7E8D-1411-A7C7-E6A5-EBA1C1A8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1EACB50-5F08-79C5-5FC5-60E33909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F7519898-CA73-E968-BAF9-B26A0B7E6A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20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F6A09A-67B7-9093-AC3A-7C28C046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8904" y="457200"/>
            <a:ext cx="3156559" cy="1822537"/>
          </a:xfrm>
        </p:spPr>
        <p:txBody>
          <a:bodyPr anchor="b"/>
          <a:lstStyle>
            <a:lvl1pPr>
              <a:defRPr sz="320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8071C65-095C-50EE-49FD-3CE58E3EA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956A3D1-DE68-815F-8E69-3C119A74135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367419"/>
            <a:ext cx="4195675" cy="3501569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Klicka här för att ändra format på bakgrundstexten´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5192584-90DE-C55C-6E26-726157DDE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999DA20-DD35-2301-BDE6-DE4254DB6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A594484-9D56-0138-1F27-629470D6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B3241C39-DCCF-688B-972E-097AED52B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07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53F2937-7A12-344D-7FDC-70E14195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20" y="365125"/>
            <a:ext cx="92744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D8AB817-B930-A0D1-D065-49E6941D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79320" y="1825625"/>
            <a:ext cx="92744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5635F1-F019-40D3-2F30-04204F225D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497260-6717-BE42-9D53-EBEFAF93B845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3C157F3-9372-2CB8-8CFF-8FBE83DAB7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933E7AA-3BE3-0451-E9F5-9E6B421452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889FA6-806C-3241-9830-A620B1EB26CA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 descr="En bild som visar Grafik, cirkel, Teckensnitt, logotyp&#10;&#10;Automatiskt genererad beskrivning">
            <a:extLst>
              <a:ext uri="{FF2B5EF4-FFF2-40B4-BE49-F238E27FC236}">
                <a16:creationId xmlns:a16="http://schemas.microsoft.com/office/drawing/2014/main" id="{0FC97DC7-390A-80D7-99DD-3AC1A005800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4474" y="427038"/>
            <a:ext cx="1263650" cy="1263650"/>
          </a:xfrm>
          <a:prstGeom prst="rect">
            <a:avLst/>
          </a:prstGeom>
        </p:spPr>
      </p:pic>
      <p:pic>
        <p:nvPicPr>
          <p:cNvPr id="7" name="Bildobjekt 6" descr="En bild som visar text, Teckensnitt, logotyp, symbol&#10;&#10;Automatiskt genererad beskrivning">
            <a:extLst>
              <a:ext uri="{FF2B5EF4-FFF2-40B4-BE49-F238E27FC236}">
                <a16:creationId xmlns:a16="http://schemas.microsoft.com/office/drawing/2014/main" id="{EAE2F98F-6F83-4D83-243C-C93E5EB235A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33000"/>
          </a:blip>
          <a:stretch>
            <a:fillRect/>
          </a:stretch>
        </p:blipFill>
        <p:spPr>
          <a:xfrm rot="1030561">
            <a:off x="5961449" y="-156838"/>
            <a:ext cx="6578600" cy="52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53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E6224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62245"/>
        </a:buClr>
        <a:buSzPct val="14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2245"/>
        </a:buClr>
        <a:buSzPct val="14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2245"/>
        </a:buClr>
        <a:buSzPct val="14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2245"/>
        </a:buClr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62245"/>
        </a:buClr>
        <a:buSzPct val="14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ivs.se/om-livs/grona-sektorn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F5427-03A1-4808-6CC2-7DE5BBEBF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Välkomna!</a:t>
            </a:r>
            <a:endParaRPr lang="sv-SE" b="1" dirty="0">
              <a:solidFill>
                <a:srgbClr val="E62245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82DC25-E962-7F7B-FA22-767BD9CBA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84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9C7944-2F74-17F5-6D4B-D81D3CFC3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Annons Kommunalarbetaren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C89E993-E2B9-DDE4-1522-1396B82C90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DEF691B-415D-E3DE-3D48-0F04366B38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6885001-E4B1-9998-0E19-DEA96081C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0" y="1446261"/>
            <a:ext cx="2035432" cy="4730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564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E0736E-F0AC-3E09-3C14-38E1707BE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Brev till medlemmar i Kommunal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459C50E-3FB1-E3EE-DE54-7E3C0CF38F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B592CB2-A579-9E9F-8578-812B11B45AF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DBD40C39-0723-EF0D-1B33-4B3159085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157" y="1417638"/>
            <a:ext cx="3708643" cy="5167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32010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9314A55-D1FD-4568-3522-38342ADE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Grupparbetsfrågor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DEAA42-0486-9129-5027-7C85C66919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187152" cy="4351338"/>
          </a:xfrm>
        </p:spPr>
        <p:txBody>
          <a:bodyPr>
            <a:normAutofit fontScale="92500"/>
          </a:bodyPr>
          <a:lstStyle/>
          <a:p>
            <a:r>
              <a:rPr lang="sv-SE" dirty="0"/>
              <a:t> Gå igenom hemsidan för gröna sektorn, lämna feedback. </a:t>
            </a:r>
          </a:p>
          <a:p>
            <a:pPr lvl="1"/>
            <a:r>
              <a:rPr lang="sv-SE" dirty="0"/>
              <a:t>Finns rätt information på plats? </a:t>
            </a:r>
          </a:p>
          <a:p>
            <a:pPr lvl="1"/>
            <a:r>
              <a:rPr lang="sv-SE" dirty="0"/>
              <a:t>Finns det fler eller andra </a:t>
            </a:r>
            <a:r>
              <a:rPr lang="sv-SE" i="1" dirty="0"/>
              <a:t>frågor &amp; svar </a:t>
            </a:r>
            <a:r>
              <a:rPr lang="sv-SE" dirty="0"/>
              <a:t>som borde finnas där?</a:t>
            </a:r>
          </a:p>
          <a:p>
            <a:r>
              <a:rPr lang="sv-SE" dirty="0"/>
              <a:t>Hur ska arbetet med att organisera gröna sektorn göras?</a:t>
            </a:r>
          </a:p>
          <a:p>
            <a:pPr lvl="1"/>
            <a:r>
              <a:rPr lang="sv-SE" dirty="0"/>
              <a:t>Medlemsrekrytering prioriterade arbetsplatser?</a:t>
            </a:r>
          </a:p>
          <a:p>
            <a:pPr lvl="1"/>
            <a:r>
              <a:rPr lang="sv-SE" dirty="0"/>
              <a:t>Tecknande av hängavtal?</a:t>
            </a:r>
          </a:p>
          <a:p>
            <a:pPr lvl="1"/>
            <a:r>
              <a:rPr lang="sv-SE" dirty="0"/>
              <a:t>Ansvarsfördelning i ombudsmannalaget?</a:t>
            </a:r>
          </a:p>
          <a:p>
            <a:pPr lvl="1"/>
            <a:r>
              <a:rPr lang="sv-SE" dirty="0"/>
              <a:t>Uppföljning?</a:t>
            </a:r>
          </a:p>
          <a:p>
            <a:pPr lvl="1"/>
            <a:r>
              <a:rPr lang="sv-SE" dirty="0"/>
              <a:t>Tidsplan?</a:t>
            </a:r>
          </a:p>
          <a:p>
            <a:pPr marL="457200" lvl="1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921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45F5427-03A1-4808-6CC2-7DE5BBEBFD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Gröna sektorn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82DC25-E962-7F7B-FA22-767BD9CBA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85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9383F0-143C-2536-6D15-F6F3E7225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Norr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F23E98B-9BBB-63C1-01CB-4BC9230BF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67 arbetsplatser med medlemmar</a:t>
            </a:r>
          </a:p>
          <a:p>
            <a:r>
              <a:rPr lang="sv-SE" dirty="0"/>
              <a:t>56 arbetsplatser utan medlemmar</a:t>
            </a:r>
          </a:p>
          <a:p>
            <a:r>
              <a:rPr lang="sv-SE" dirty="0"/>
              <a:t>132 medlemmar </a:t>
            </a:r>
          </a:p>
          <a:p>
            <a:r>
              <a:rPr lang="sv-SE" dirty="0"/>
              <a:t>6 arbetsplatser med 5 eller fler medlemmar (33)</a:t>
            </a:r>
          </a:p>
          <a:p>
            <a:r>
              <a:rPr lang="sv-SE" dirty="0"/>
              <a:t>60 hängavtal var av 25 med medlemmar</a:t>
            </a:r>
          </a:p>
        </p:txBody>
      </p:sp>
    </p:spTree>
    <p:extLst>
      <p:ext uri="{BB962C8B-B14F-4D97-AF65-F5344CB8AC3E}">
        <p14:creationId xmlns:p14="http://schemas.microsoft.com/office/powerpoint/2010/main" val="363698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D3E66F-E3E1-09EF-45F2-80E03826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945" y="365125"/>
            <a:ext cx="9123854" cy="1325563"/>
          </a:xfrm>
        </p:spPr>
        <p:txBody>
          <a:bodyPr/>
          <a:lstStyle/>
          <a:p>
            <a:r>
              <a:rPr lang="sv-SE" b="1" dirty="0">
                <a:solidFill>
                  <a:srgbClr val="E6224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 Mitt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57CB1FF-AABD-D854-7E6F-2BB69CAD7D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66 arbetsplatser med medlemmar</a:t>
            </a:r>
          </a:p>
          <a:p>
            <a:r>
              <a:rPr lang="sv-SE" dirty="0"/>
              <a:t>98 arbetsplatser utan medlemmar</a:t>
            </a:r>
          </a:p>
          <a:p>
            <a:r>
              <a:rPr lang="sv-SE" dirty="0"/>
              <a:t>118 medlemmar</a:t>
            </a:r>
          </a:p>
          <a:p>
            <a:r>
              <a:rPr lang="sv-SE" dirty="0"/>
              <a:t>4 arbetsplatser med 5 eller fler medlemmar (51)</a:t>
            </a:r>
          </a:p>
          <a:p>
            <a:r>
              <a:rPr lang="sv-SE" dirty="0"/>
              <a:t>71 hängavtal var av 27 har medlemmar</a:t>
            </a:r>
          </a:p>
        </p:txBody>
      </p:sp>
    </p:spTree>
    <p:extLst>
      <p:ext uri="{BB962C8B-B14F-4D97-AF65-F5344CB8AC3E}">
        <p14:creationId xmlns:p14="http://schemas.microsoft.com/office/powerpoint/2010/main" val="145658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0658C5-0457-D8DD-2ED0-FF236E46A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Väst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8229AE-2A1D-606E-3573-C8AC64E7C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90 arbetsplatser med medlemmar</a:t>
            </a:r>
          </a:p>
          <a:p>
            <a:r>
              <a:rPr lang="sv-SE" dirty="0"/>
              <a:t>124 arbetsplatser utan medlemmar</a:t>
            </a:r>
          </a:p>
          <a:p>
            <a:r>
              <a:rPr lang="sv-SE" dirty="0"/>
              <a:t>235 medlemmar</a:t>
            </a:r>
          </a:p>
          <a:p>
            <a:r>
              <a:rPr lang="sv-SE" dirty="0"/>
              <a:t>5 arbetsplatser med 5 eller fler medlemmar (106)</a:t>
            </a:r>
          </a:p>
          <a:p>
            <a:r>
              <a:rPr lang="sv-SE" dirty="0"/>
              <a:t>51 hängavtal var av 23 med medlemmar</a:t>
            </a:r>
          </a:p>
        </p:txBody>
      </p:sp>
    </p:spTree>
    <p:extLst>
      <p:ext uri="{BB962C8B-B14F-4D97-AF65-F5344CB8AC3E}">
        <p14:creationId xmlns:p14="http://schemas.microsoft.com/office/powerpoint/2010/main" val="3511750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355B0-95CE-DD83-6717-69139967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Öst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5A63E4-B812-1B93-CF52-6F284534C9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90 arbetsplatser med medlemmar</a:t>
            </a:r>
          </a:p>
          <a:p>
            <a:r>
              <a:rPr lang="sv-SE" dirty="0"/>
              <a:t>304 arbetsplatser utan medlemmar</a:t>
            </a:r>
          </a:p>
          <a:p>
            <a:r>
              <a:rPr lang="sv-SE" dirty="0"/>
              <a:t>279 medlemmar</a:t>
            </a:r>
          </a:p>
          <a:p>
            <a:r>
              <a:rPr lang="sv-SE" dirty="0"/>
              <a:t>12 arbetsplatser med 5 eller fler medlemmar (169)</a:t>
            </a:r>
          </a:p>
          <a:p>
            <a:r>
              <a:rPr lang="sv-SE" dirty="0"/>
              <a:t>87 hängavtal var av 17 med medlemmar</a:t>
            </a:r>
          </a:p>
        </p:txBody>
      </p:sp>
    </p:spTree>
    <p:extLst>
      <p:ext uri="{BB962C8B-B14F-4D97-AF65-F5344CB8AC3E}">
        <p14:creationId xmlns:p14="http://schemas.microsoft.com/office/powerpoint/2010/main" val="31296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4E2DB9-BB78-00E5-41FB-0BC4E864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Region Syd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2968B42-C066-82C0-F41E-897B534B6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188 arbetsplatser med medlemmar</a:t>
            </a:r>
          </a:p>
          <a:p>
            <a:r>
              <a:rPr lang="sv-SE" dirty="0"/>
              <a:t>302 arbetsplatser utan medlemmar</a:t>
            </a:r>
          </a:p>
          <a:p>
            <a:r>
              <a:rPr lang="sv-SE" dirty="0"/>
              <a:t>494 medlemmar</a:t>
            </a:r>
          </a:p>
          <a:p>
            <a:r>
              <a:rPr lang="sv-SE" dirty="0"/>
              <a:t>23 arbetsplatser med 5 eller fler medlemmar (218)</a:t>
            </a:r>
          </a:p>
          <a:p>
            <a:r>
              <a:rPr lang="sv-SE" dirty="0"/>
              <a:t>109 hängavtal var av 35 med medlemmar</a:t>
            </a:r>
          </a:p>
        </p:txBody>
      </p:sp>
    </p:spTree>
    <p:extLst>
      <p:ext uri="{BB962C8B-B14F-4D97-AF65-F5344CB8AC3E}">
        <p14:creationId xmlns:p14="http://schemas.microsoft.com/office/powerpoint/2010/main" val="886695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102CD14-80D7-D061-ADD1-545BE0C48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9320" y="365125"/>
            <a:ext cx="9274479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ECB371-6C10-2509-CA94-0180878AE2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9274479" cy="4351338"/>
          </a:xfrm>
        </p:spPr>
        <p:txBody>
          <a:bodyPr>
            <a:normAutofit/>
          </a:bodyPr>
          <a:lstStyle/>
          <a:p>
            <a:r>
              <a:rPr lang="sv-SE" dirty="0">
                <a:hlinkClick r:id="rId2"/>
              </a:rPr>
              <a:t>Länk till Gröna sektorn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B09A167-39DE-8C36-F377-4EF68C2AD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4582" y="2405173"/>
            <a:ext cx="1757259" cy="3820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d 5" descr="Bakåt med hel fyllning">
            <a:extLst>
              <a:ext uri="{FF2B5EF4-FFF2-40B4-BE49-F238E27FC236}">
                <a16:creationId xmlns:a16="http://schemas.microsoft.com/office/drawing/2014/main" id="{5F23609E-ABB7-629E-13E0-2812859E32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51381" y="4983207"/>
            <a:ext cx="1328693" cy="132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20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1850B0-D939-2318-6120-8A7A07DEF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Startsidan </a:t>
            </a:r>
            <a:r>
              <a:rPr lang="sv-SE" dirty="0" err="1"/>
              <a:t>livs.se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A0F0A2-81B0-D122-FFC2-EE252C7794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3BF76C-1451-ECD5-0B4B-0755E97F9A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5DB0E7-19E2-B5C0-140E-0A6B2B969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155" y="1485900"/>
            <a:ext cx="4762500" cy="5372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7802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ivs färger">
      <a:dk1>
        <a:srgbClr val="383736"/>
      </a:dk1>
      <a:lt1>
        <a:srgbClr val="FEFFFF"/>
      </a:lt1>
      <a:dk2>
        <a:srgbClr val="191817"/>
      </a:dk2>
      <a:lt2>
        <a:srgbClr val="E4E2E5"/>
      </a:lt2>
      <a:accent1>
        <a:srgbClr val="73191F"/>
      </a:accent1>
      <a:accent2>
        <a:srgbClr val="E01439"/>
      </a:accent2>
      <a:accent3>
        <a:srgbClr val="FBE361"/>
      </a:accent3>
      <a:accent4>
        <a:srgbClr val="FAF1E4"/>
      </a:accent4>
      <a:accent5>
        <a:srgbClr val="E5EEF0"/>
      </a:accent5>
      <a:accent6>
        <a:srgbClr val="857B6E"/>
      </a:accent6>
      <a:hlink>
        <a:srgbClr val="2E3E50"/>
      </a:hlink>
      <a:folHlink>
        <a:srgbClr val="73191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Livs3" id="{763AB888-319D-0E47-9FE1-01D040207E2C}" vid="{B05A0A1F-6F84-2A45-87BE-B6723D574BD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333</TotalTime>
  <Words>221</Words>
  <Application>Microsoft Macintosh PowerPoint</Application>
  <PresentationFormat>Bredbild</PresentationFormat>
  <Paragraphs>46</Paragraphs>
  <Slides>12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Aptos</vt:lpstr>
      <vt:lpstr>Arial</vt:lpstr>
      <vt:lpstr>Verdana</vt:lpstr>
      <vt:lpstr>Office-tema</vt:lpstr>
      <vt:lpstr>Välkomna!</vt:lpstr>
      <vt:lpstr>Gröna sektorn</vt:lpstr>
      <vt:lpstr>Region Norr</vt:lpstr>
      <vt:lpstr>Region Mitt</vt:lpstr>
      <vt:lpstr>Region Väst</vt:lpstr>
      <vt:lpstr>Region Öst</vt:lpstr>
      <vt:lpstr>Region Syd</vt:lpstr>
      <vt:lpstr>PowerPoint-presentation</vt:lpstr>
      <vt:lpstr>Startsidan livs.se</vt:lpstr>
      <vt:lpstr>Annons Kommunalarbetaren</vt:lpstr>
      <vt:lpstr>Brev till medlemmar i Kommunal</vt:lpstr>
      <vt:lpstr>Grupparbetsfrågor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Eva Guovelin</dc:creator>
  <cp:lastModifiedBy>Eva Guovelin</cp:lastModifiedBy>
  <cp:revision>4</cp:revision>
  <dcterms:created xsi:type="dcterms:W3CDTF">2024-10-07T06:24:18Z</dcterms:created>
  <dcterms:modified xsi:type="dcterms:W3CDTF">2024-10-07T13:12:51Z</dcterms:modified>
</cp:coreProperties>
</file>